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71" r:id="rId6"/>
    <p:sldId id="270" r:id="rId7"/>
    <p:sldId id="268" r:id="rId8"/>
    <p:sldId id="267" r:id="rId9"/>
    <p:sldId id="269" r:id="rId10"/>
    <p:sldId id="279" r:id="rId11"/>
    <p:sldId id="277" r:id="rId12"/>
    <p:sldId id="276" r:id="rId13"/>
    <p:sldId id="275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D6C-2B5D-4EBC-BC83-C7B33BA4B05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7B-0476-4DAB-9017-3065E3BA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0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D6C-2B5D-4EBC-BC83-C7B33BA4B05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7B-0476-4DAB-9017-3065E3BA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6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D6C-2B5D-4EBC-BC83-C7B33BA4B05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7B-0476-4DAB-9017-3065E3BA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D6C-2B5D-4EBC-BC83-C7B33BA4B05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7B-0476-4DAB-9017-3065E3BA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3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D6C-2B5D-4EBC-BC83-C7B33BA4B05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7B-0476-4DAB-9017-3065E3BA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1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D6C-2B5D-4EBC-BC83-C7B33BA4B05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7B-0476-4DAB-9017-3065E3BA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D6C-2B5D-4EBC-BC83-C7B33BA4B05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7B-0476-4DAB-9017-3065E3BA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8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D6C-2B5D-4EBC-BC83-C7B33BA4B05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7B-0476-4DAB-9017-3065E3BA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0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D6C-2B5D-4EBC-BC83-C7B33BA4B05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7B-0476-4DAB-9017-3065E3BA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D6C-2B5D-4EBC-BC83-C7B33BA4B05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7B-0476-4DAB-9017-3065E3BA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8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8D6C-2B5D-4EBC-BC83-C7B33BA4B05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8F7B-0476-4DAB-9017-3065E3BA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8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78D6C-2B5D-4EBC-BC83-C7B33BA4B059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8F7B-0476-4DAB-9017-3065E3BA6B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8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97" y="0"/>
            <a:ext cx="9445681" cy="7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 №1 «Метелица» МБДОУ №71 г. Пензы «Северное сияние»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632848" cy="4680520"/>
          </a:xfrm>
        </p:spPr>
        <p:txBody>
          <a:bodyPr>
            <a:normAutofit fontScale="32500" lnSpcReduction="20000"/>
          </a:bodyPr>
          <a:lstStyle/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</a:p>
          <a:p>
            <a:r>
              <a:rPr lang="ru-RU" sz="7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воспитателей</a:t>
            </a:r>
          </a:p>
          <a:p>
            <a:r>
              <a:rPr lang="ru-RU" sz="7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«Концепция развития</a:t>
            </a:r>
            <a:r>
              <a:rPr lang="ru-RU" sz="7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математического</a:t>
            </a:r>
          </a:p>
          <a:p>
            <a:r>
              <a:rPr lang="ru-RU" sz="7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7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endParaRPr lang="ru-RU" sz="7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режимных моментах</a:t>
            </a:r>
            <a:r>
              <a:rPr lang="ru-RU" sz="7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7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4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/>
            <a:r>
              <a:rPr lang="ru-RU" sz="4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Агеева Н.В.</a:t>
            </a:r>
          </a:p>
          <a:p>
            <a:pPr algn="r"/>
            <a:endParaRPr lang="ru-RU" sz="4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Пенза</a:t>
            </a:r>
          </a:p>
          <a:p>
            <a:r>
              <a:rPr lang="ru-RU" sz="4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97" y="0"/>
            <a:ext cx="9205081" cy="7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«Магазин»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632848" cy="4680520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www.duz2evpatoria.ru/wp-content/uploads/2014/12/IMG_067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t="21364" r="2258"/>
          <a:stretch/>
        </p:blipFill>
        <p:spPr bwMode="auto">
          <a:xfrm>
            <a:off x="1619672" y="1772816"/>
            <a:ext cx="6048672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47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" y="8175"/>
            <a:ext cx="9205081" cy="7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«Зоопарк»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632848" cy="4680520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4.bp.blogspot.com/-KZFZuf5XFs0/W-Wu2hzWjUI/AAAAAAABCr4/19FTR4X3GRYytGkXpdr7ffXMshoPw35cgCLcBGAs/s1600/IMG-1393a378c117f6eff618d32e111c1eea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7" y="1484541"/>
            <a:ext cx="3744416" cy="294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s05.infourok.ru/uploads/ex/113d/0001e5fc-8b5b6ac9/img2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5" t="10941" r="4872" b="24956"/>
          <a:stretch/>
        </p:blipFill>
        <p:spPr bwMode="auto">
          <a:xfrm>
            <a:off x="4355976" y="3534249"/>
            <a:ext cx="4117856" cy="2739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91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81" y="0"/>
            <a:ext cx="9205081" cy="7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 о частях суток в режимных моментах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632848" cy="46805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 descr="C:\Users\user\Desktop\фото для презентации\IMG_20201008_1717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1" r="16384" b="5141"/>
          <a:stretch/>
        </p:blipFill>
        <p:spPr bwMode="auto">
          <a:xfrm>
            <a:off x="4738430" y="1844824"/>
            <a:ext cx="3505977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фото для презентации\IMG_20201008_13135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6" r="10428" b="1577"/>
          <a:stretch/>
        </p:blipFill>
        <p:spPr bwMode="auto">
          <a:xfrm>
            <a:off x="683568" y="1844824"/>
            <a:ext cx="3456384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91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97" y="0"/>
            <a:ext cx="9205081" cy="7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632848" cy="4680520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фото для презентации\IMG_20201008_1726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633" r="15628"/>
          <a:stretch/>
        </p:blipFill>
        <p:spPr bwMode="auto">
          <a:xfrm>
            <a:off x="539552" y="692696"/>
            <a:ext cx="2520280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фото для презентации\IMG_20201008_17384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" r="13680"/>
          <a:stretch/>
        </p:blipFill>
        <p:spPr bwMode="auto">
          <a:xfrm>
            <a:off x="3219426" y="1700808"/>
            <a:ext cx="2556834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фото для презентации\IMG_20201008_1803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85" y="3140968"/>
            <a:ext cx="2472021" cy="321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1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" y="24230"/>
            <a:ext cx="9205081" cy="7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4680519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491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6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76672"/>
            <a:ext cx="576064" cy="288032"/>
          </a:xfrm>
        </p:spPr>
        <p:txBody>
          <a:bodyPr>
            <a:noAutofit/>
          </a:bodyPr>
          <a:lstStyle/>
          <a:p>
            <a:pPr fontAlgn="base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6732239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41376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Концепция развития математического</a:t>
            </a:r>
          </a:p>
          <a:p>
            <a:pPr algn="just" fontAlgn="base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в России утверждена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Правительства Российской Федерации от 24 декабря 2013 г. № 2506-р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2014 года Министерство образования и науки Российской Федерации утвердило План мероприятий по реализации Концепции развития математического образования в Российской Федерации (Приказ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 апреля 2014 г. № 265).</a:t>
            </a:r>
          </a:p>
        </p:txBody>
      </p:sp>
    </p:spTree>
    <p:extLst>
      <p:ext uri="{BB962C8B-B14F-4D97-AF65-F5344CB8AC3E}">
        <p14:creationId xmlns:p14="http://schemas.microsoft.com/office/powerpoint/2010/main" val="9693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97" y="0"/>
            <a:ext cx="9205081" cy="7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632848" cy="56886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 в ДОУ  включает в себя 5 разделов: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(ранний возраст и младшая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 Количество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счёт (начиная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средней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ФЭМП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как на специально организованных занятиях (НОД) , так и в режимных моментах.</a:t>
            </a:r>
          </a:p>
        </p:txBody>
      </p:sp>
    </p:spTree>
    <p:extLst>
      <p:ext uri="{BB962C8B-B14F-4D97-AF65-F5344CB8AC3E}">
        <p14:creationId xmlns:p14="http://schemas.microsoft.com/office/powerpoint/2010/main" val="41403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97" y="0"/>
            <a:ext cx="9205081" cy="7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приём детей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632848" cy="4680520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user\Desktop\фото для презентации\IMG_20201005_1218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" r="4381" b="6390"/>
          <a:stretch/>
        </p:blipFill>
        <p:spPr bwMode="auto">
          <a:xfrm>
            <a:off x="2771800" y="1448655"/>
            <a:ext cx="3813490" cy="48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97" y="0"/>
            <a:ext cx="9205081" cy="7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 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632848" cy="4680520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www.maam.ru/upload/blogs/detsad-200458-145426363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542" r="1410" b="4794"/>
          <a:stretch/>
        </p:blipFill>
        <p:spPr bwMode="auto">
          <a:xfrm rot="21310875">
            <a:off x="720371" y="1488438"/>
            <a:ext cx="3649980" cy="3188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avatars.mds.yandex.net/get-pdb/368827/3de1e50e-cc88-4416-a74f-a4906f745a15/s1200?webp=fals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13162"/>
          <a:stretch/>
        </p:blipFill>
        <p:spPr bwMode="auto">
          <a:xfrm rot="340198">
            <a:off x="3909472" y="3407190"/>
            <a:ext cx="4302502" cy="2835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80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97" y="0"/>
            <a:ext cx="9205081" cy="7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 по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столовой</a:t>
            </a:r>
            <a:endParaRPr lang="ru-RU" sz="32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632848" cy="4752528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фото для презентации\IMG_20201006_1211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7" r="1136" b="1"/>
          <a:stretch/>
        </p:blipFill>
        <p:spPr bwMode="auto">
          <a:xfrm>
            <a:off x="2123728" y="1844824"/>
            <a:ext cx="5328592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80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81" y="0"/>
            <a:ext cx="9205081" cy="7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r>
              <a:rPr lang="ru-RU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848872" cy="4968552"/>
          </a:xfrm>
        </p:spPr>
        <p:txBody>
          <a:bodyPr>
            <a:normAutofit/>
          </a:bodyPr>
          <a:lstStyle/>
          <a:p>
            <a:pPr algn="r"/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фото для презентации\IMG_20201007_11463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8840" r="15201"/>
          <a:stretch/>
        </p:blipFill>
        <p:spPr bwMode="auto">
          <a:xfrm>
            <a:off x="755576" y="4149544"/>
            <a:ext cx="2572273" cy="2353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фото для презентации\IMG_20201007_11465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24073" r="21532" b="1"/>
          <a:stretch/>
        </p:blipFill>
        <p:spPr bwMode="auto">
          <a:xfrm>
            <a:off x="5078901" y="4138559"/>
            <a:ext cx="3210160" cy="2353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фото для презентации\IMG_20201005_1202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82" r="13621" b="16270"/>
          <a:stretch/>
        </p:blipFill>
        <p:spPr bwMode="auto">
          <a:xfrm rot="21217459">
            <a:off x="1320557" y="1384977"/>
            <a:ext cx="2610293" cy="2555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esktop\фото для презентации\IMG_20201005_12044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8" t="21479" r="15394" b="3317"/>
          <a:stretch/>
        </p:blipFill>
        <p:spPr bwMode="auto">
          <a:xfrm rot="539969">
            <a:off x="5050345" y="1394397"/>
            <a:ext cx="1728192" cy="2569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80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97" y="0"/>
            <a:ext cx="9205081" cy="7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632848" cy="4680520"/>
          </a:xfrm>
        </p:spPr>
        <p:txBody>
          <a:bodyPr>
            <a:normAutofit/>
          </a:bodyPr>
          <a:lstStyle/>
          <a:p>
            <a:pPr algn="l"/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фото для презентации\IMG_20201007_11424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53" r="17961" b="20552"/>
          <a:stretch/>
        </p:blipFill>
        <p:spPr bwMode="auto">
          <a:xfrm>
            <a:off x="899592" y="1484783"/>
            <a:ext cx="3456384" cy="39661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фото для презентации\IMG_20201007_1142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 r="23576" b="21771"/>
          <a:stretch/>
        </p:blipFill>
        <p:spPr bwMode="auto">
          <a:xfrm>
            <a:off x="4903262" y="2348880"/>
            <a:ext cx="3441303" cy="3960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80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97" y="0"/>
            <a:ext cx="9205081" cy="7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деятельность: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«Парикмахерская»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632848" cy="4680520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www.maam.ru/upload/blogs/detsad-300968-148914123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1990"/>
          <a:stretch/>
        </p:blipFill>
        <p:spPr bwMode="auto">
          <a:xfrm rot="21324115">
            <a:off x="744434" y="2219767"/>
            <a:ext cx="4104456" cy="3479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sunnycircle.ru/wp-content/uploads/2016/12/PrincessBeutySalon24112016_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72">
            <a:off x="4363816" y="2852936"/>
            <a:ext cx="3937669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0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98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Филиал  №1 «Метелица» МБДОУ №71 г. Пензы «Северное сияние»</vt:lpstr>
      <vt:lpstr> </vt:lpstr>
      <vt:lpstr>»</vt:lpstr>
      <vt:lpstr>  Утренний приём детей </vt:lpstr>
      <vt:lpstr>Утренняя  гимнастика</vt:lpstr>
      <vt:lpstr>  Дежурство по столовой</vt:lpstr>
      <vt:lpstr> Прогулка  </vt:lpstr>
      <vt:lpstr>Прогулка</vt:lpstr>
      <vt:lpstr> Самостоятельная деятельность: Сюжетно-ролевая игра «Парикмахерская»</vt:lpstr>
      <vt:lpstr> Сюжетно-ролевая игра «Магазин»</vt:lpstr>
      <vt:lpstr>Сюжетно-ролевая игра «Зоопарк»</vt:lpstr>
      <vt:lpstr>Формирование представлений  о частях суток в режимных моментах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35</cp:revision>
  <dcterms:created xsi:type="dcterms:W3CDTF">2020-10-11T15:12:25Z</dcterms:created>
  <dcterms:modified xsi:type="dcterms:W3CDTF">2020-10-20T20:17:11Z</dcterms:modified>
</cp:coreProperties>
</file>